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56" r:id="rId3"/>
    <p:sldId id="272" r:id="rId4"/>
    <p:sldId id="257" r:id="rId5"/>
    <p:sldId id="258" r:id="rId6"/>
    <p:sldId id="259" r:id="rId7"/>
    <p:sldId id="266" r:id="rId8"/>
    <p:sldId id="267" r:id="rId9"/>
    <p:sldId id="268" r:id="rId10"/>
    <p:sldId id="269" r:id="rId11"/>
    <p:sldId id="260" r:id="rId12"/>
    <p:sldId id="273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3244334"/>
            <a:ext cx="59046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Классная работа</a:t>
            </a:r>
          </a:p>
        </p:txBody>
      </p:sp>
    </p:spTree>
    <p:extLst>
      <p:ext uri="{BB962C8B-B14F-4D97-AF65-F5344CB8AC3E}">
        <p14:creationId xmlns:p14="http://schemas.microsoft.com/office/powerpoint/2010/main" val="3699076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endParaRPr lang="ru-RU" sz="3600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45720" indent="0">
              <a:buNone/>
            </a:pPr>
            <a:endParaRPr lang="ru-RU" sz="4000" b="1" dirty="0" smtClean="0"/>
          </a:p>
          <a:p>
            <a:pPr marL="45720" indent="0">
              <a:buNone/>
            </a:pPr>
            <a:r>
              <a:rPr lang="ru-RU" sz="4000" b="1" dirty="0" smtClean="0"/>
              <a:t>3 </a:t>
            </a:r>
            <a:r>
              <a:rPr lang="ru-RU" sz="4000" b="1" dirty="0"/>
              <a:t>+ 5,62 = 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113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016450141"/>
              </p:ext>
            </p:extLst>
          </p:nvPr>
        </p:nvGraphicFramePr>
        <p:xfrm>
          <a:off x="323532" y="1412776"/>
          <a:ext cx="8496939" cy="28083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124"/>
                <a:gridCol w="1152128"/>
                <a:gridCol w="936104"/>
                <a:gridCol w="1152128"/>
                <a:gridCol w="916436"/>
                <a:gridCol w="1171796"/>
                <a:gridCol w="953550"/>
                <a:gridCol w="1062673"/>
              </a:tblGrid>
              <a:tr h="14041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</a:rPr>
                        <a:t>Ж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</a:rPr>
                        <a:t>Л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</a:rPr>
                        <a:t>Е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</a:rPr>
                        <a:t>О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</a:rPr>
                        <a:t>С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И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Н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А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041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8,98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</a:rPr>
                        <a:t>1,42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</a:rPr>
                        <a:t>6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</a:rPr>
                        <a:t>11,4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</a:rPr>
                        <a:t>7,7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</a:rPr>
                        <a:t>16,3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</a:rPr>
                        <a:t>1,4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</a:rPr>
                        <a:t>6,9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030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268760"/>
            <a:ext cx="80283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/>
              <a:t>ОПХ «Боевой» </a:t>
            </a:r>
            <a:r>
              <a:rPr lang="ru-RU" sz="3600" dirty="0"/>
              <a:t>- 18,5 </a:t>
            </a:r>
            <a:r>
              <a:rPr lang="ru-RU" sz="3600" dirty="0" smtClean="0"/>
              <a:t>ц/га</a:t>
            </a:r>
          </a:p>
          <a:p>
            <a:endParaRPr lang="ru-RU" sz="3600" dirty="0"/>
          </a:p>
          <a:p>
            <a:r>
              <a:rPr lang="ru-RU" sz="3600" b="1" u="sng" dirty="0"/>
              <a:t>СПК «Лесной» </a:t>
            </a:r>
            <a:r>
              <a:rPr lang="ru-RU" sz="3600" dirty="0"/>
              <a:t>- ? на 1,6 ц/га больше, </a:t>
            </a:r>
            <a:r>
              <a:rPr lang="ru-RU" sz="3600" dirty="0" smtClean="0"/>
              <a:t>             чем </a:t>
            </a:r>
            <a:r>
              <a:rPr lang="ru-RU" sz="3600" dirty="0"/>
              <a:t>ОПХ «Боевой</a:t>
            </a:r>
            <a:r>
              <a:rPr lang="ru-RU" sz="3600" dirty="0" smtClean="0"/>
              <a:t>»</a:t>
            </a:r>
          </a:p>
          <a:p>
            <a:endParaRPr lang="ru-RU" sz="3600" dirty="0"/>
          </a:p>
          <a:p>
            <a:r>
              <a:rPr lang="ru-RU" sz="3600" b="1" u="sng" dirty="0"/>
              <a:t>ОА «Солнцево» </a:t>
            </a:r>
            <a:r>
              <a:rPr lang="ru-RU" sz="3600" dirty="0"/>
              <a:t>- </a:t>
            </a:r>
            <a:r>
              <a:rPr lang="ru-RU" sz="3600" b="1" dirty="0"/>
              <a:t>?</a:t>
            </a:r>
            <a:r>
              <a:rPr lang="ru-RU" sz="3600" dirty="0"/>
              <a:t> на 2,2 ц/га больше, чем СПК «Лесной»</a:t>
            </a:r>
          </a:p>
        </p:txBody>
      </p:sp>
    </p:spTree>
    <p:extLst>
      <p:ext uri="{BB962C8B-B14F-4D97-AF65-F5344CB8AC3E}">
        <p14:creationId xmlns:p14="http://schemas.microsoft.com/office/powerpoint/2010/main" val="412707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108213"/>
              </p:ext>
            </p:extLst>
          </p:nvPr>
        </p:nvGraphicFramePr>
        <p:xfrm>
          <a:off x="611560" y="620688"/>
          <a:ext cx="7704856" cy="47525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76740"/>
                <a:gridCol w="1982937"/>
                <a:gridCol w="1702868"/>
                <a:gridCol w="1842311"/>
              </a:tblGrid>
              <a:tr h="4752528"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endParaRPr lang="ru-RU" sz="4400" b="1" dirty="0" smtClean="0">
                        <a:effectLst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effectLst/>
                        </a:rPr>
                        <a:t>+</a:t>
                      </a:r>
                      <a:r>
                        <a:rPr lang="ru-RU" sz="4400" b="1" dirty="0">
                          <a:effectLst/>
                        </a:rPr>
                        <a:t>4,8                        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</a:rPr>
                        <a:t>  </a:t>
                      </a:r>
                      <a:r>
                        <a:rPr lang="ru-RU" sz="4400" b="1" u="sng" dirty="0">
                          <a:effectLst/>
                        </a:rPr>
                        <a:t>5,4</a:t>
                      </a:r>
                      <a:endParaRPr lang="ru-RU" sz="4400" b="1" dirty="0">
                        <a:effectLst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</a:rPr>
                        <a:t>  9,12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</a:rPr>
                        <a:t> </a:t>
                      </a:r>
                      <a:endParaRPr lang="ru-RU" sz="4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4400" b="1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effectLst/>
                        </a:rPr>
                        <a:t>+</a:t>
                      </a:r>
                      <a:r>
                        <a:rPr lang="ru-RU" sz="4400" b="1" dirty="0">
                          <a:effectLst/>
                        </a:rPr>
                        <a:t>15,6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b="1" u="sng" dirty="0">
                          <a:effectLst/>
                        </a:rPr>
                        <a:t>4,14</a:t>
                      </a:r>
                      <a:endParaRPr lang="ru-RU" sz="4400" b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</a:rPr>
                        <a:t>5,70</a:t>
                      </a:r>
                      <a:endParaRPr lang="ru-RU" sz="4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4400" b="1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effectLst/>
                        </a:rPr>
                        <a:t>+</a:t>
                      </a:r>
                      <a:r>
                        <a:rPr lang="ru-RU" sz="4400" b="1" dirty="0">
                          <a:effectLst/>
                        </a:rPr>
                        <a:t>8,4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</a:rPr>
                        <a:t> </a:t>
                      </a:r>
                      <a:r>
                        <a:rPr lang="ru-RU" sz="4400" b="1" u="sng" dirty="0">
                          <a:effectLst/>
                        </a:rPr>
                        <a:t>2,5</a:t>
                      </a:r>
                      <a:endParaRPr lang="ru-RU" sz="4400" b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</a:rPr>
                        <a:t>10,9</a:t>
                      </a:r>
                      <a:endParaRPr lang="ru-RU" sz="4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4400" b="1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effectLst/>
                        </a:rPr>
                        <a:t>+</a:t>
                      </a:r>
                      <a:r>
                        <a:rPr lang="ru-RU" sz="4400" b="1" dirty="0">
                          <a:effectLst/>
                        </a:rPr>
                        <a:t>3,45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b="1" u="sng" dirty="0">
                          <a:effectLst/>
                        </a:rPr>
                        <a:t>       5</a:t>
                      </a:r>
                      <a:endParaRPr lang="ru-RU" sz="4400" b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</a:rPr>
                        <a:t>3,50</a:t>
                      </a:r>
                      <a:endParaRPr lang="ru-RU" sz="4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634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707904" y="731520"/>
            <a:ext cx="4283952" cy="4569688"/>
          </a:xfrm>
        </p:spPr>
        <p:txBody>
          <a:bodyPr>
            <a:normAutofit lnSpcReduction="10000"/>
          </a:bodyPr>
          <a:lstStyle/>
          <a:p>
            <a:pPr marL="45720" lvl="0" indent="0">
              <a:buNone/>
            </a:pPr>
            <a:r>
              <a:rPr lang="ru-RU" sz="3600" dirty="0"/>
              <a:t>Домашнее задание.</a:t>
            </a:r>
          </a:p>
          <a:p>
            <a:pPr marL="45720" indent="0">
              <a:buNone/>
            </a:pPr>
            <a:r>
              <a:rPr lang="ru-RU" sz="3600" dirty="0"/>
              <a:t>Стр. 72 параграф 4.1; </a:t>
            </a:r>
            <a:r>
              <a:rPr lang="ru-RU" sz="3600" dirty="0" smtClean="0"/>
              <a:t>№ </a:t>
            </a:r>
            <a:r>
              <a:rPr lang="ru-RU" sz="3600" dirty="0"/>
              <a:t>257(а), 263.</a:t>
            </a:r>
          </a:p>
          <a:p>
            <a:pPr marL="45720" lvl="0" indent="0">
              <a:buNone/>
            </a:pPr>
            <a:r>
              <a:rPr lang="ru-RU" sz="3600" dirty="0"/>
              <a:t>Домашнее задание.</a:t>
            </a:r>
          </a:p>
          <a:p>
            <a:pPr marL="45720" indent="0">
              <a:buNone/>
            </a:pPr>
            <a:r>
              <a:rPr lang="ru-RU" sz="3600" dirty="0"/>
              <a:t>Стр. 72 параграф 4.1; № 246, 257(а).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852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sz="quarter" idx="13"/>
                <p:extLst>
                  <p:ext uri="{D42A27DB-BD31-4B8C-83A1-F6EECF244321}">
                    <p14:modId xmlns:p14="http://schemas.microsoft.com/office/powerpoint/2010/main" val="1712682910"/>
                  </p:ext>
                </p:extLst>
              </p:nvPr>
            </p:nvGraphicFramePr>
            <p:xfrm>
              <a:off x="755576" y="260646"/>
              <a:ext cx="7848873" cy="597666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41538"/>
                    <a:gridCol w="2920150"/>
                    <a:gridCol w="730297"/>
                    <a:gridCol w="3356888"/>
                  </a:tblGrid>
                  <a:tr h="997771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1)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2,3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А 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𝟐𝟎𝟎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997771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2)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0,14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Б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800">
                                    <a:effectLst/>
                                    <a:latin typeface="Cambria Math"/>
                                  </a:rPr>
                                  <m:t>𝟏𝟐</m:t>
                                </m:r>
                                <m:r>
                                  <a:rPr lang="ru-RU" sz="2800"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ru-RU" sz="28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𝟐𝟓𝟎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994451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3)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4,07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В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800">
                                    <a:effectLst/>
                                    <a:latin typeface="Cambria Math"/>
                                  </a:rPr>
                                  <m:t>𝟒</m:t>
                                </m:r>
                                <m:r>
                                  <a:rPr lang="ru-RU" sz="2800"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ru-RU" sz="28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𝟕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𝟏𝟎𝟎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994451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4)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12,012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Г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800">
                                    <a:effectLst/>
                                    <a:latin typeface="Cambria Math"/>
                                  </a:rPr>
                                  <m:t>𝟒</m:t>
                                </m:r>
                                <m:r>
                                  <a:rPr lang="ru-RU" sz="2800"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ru-RU" sz="28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𝟕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𝟏𝟎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994451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5)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0,005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Д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𝟕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𝟓𝟎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997771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 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 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Е 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800">
                                    <a:effectLst/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ru-RU" sz="2800"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ru-RU" sz="28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𝟏𝟎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sz="quarter" idx="13"/>
                <p:extLst>
                  <p:ext uri="{D42A27DB-BD31-4B8C-83A1-F6EECF244321}">
                    <p14:modId xmlns:p14="http://schemas.microsoft.com/office/powerpoint/2010/main" val="1712682910"/>
                  </p:ext>
                </p:extLst>
              </p:nvPr>
            </p:nvGraphicFramePr>
            <p:xfrm>
              <a:off x="755576" y="260646"/>
              <a:ext cx="7848873" cy="597666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41538"/>
                    <a:gridCol w="2920150"/>
                    <a:gridCol w="730297"/>
                    <a:gridCol w="3356888"/>
                  </a:tblGrid>
                  <a:tr h="997771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1)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2,3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А 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34182" t="-11585" r="-182" b="-498171"/>
                          </a:stretch>
                        </a:blipFill>
                      </a:tcPr>
                    </a:tc>
                  </a:tr>
                  <a:tr h="997771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2)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0,14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Б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34182" t="-112270" r="-182" b="-401227"/>
                          </a:stretch>
                        </a:blipFill>
                      </a:tcPr>
                    </a:tc>
                  </a:tr>
                  <a:tr h="994451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3)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4,07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В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34182" t="-212270" r="-182" b="-301227"/>
                          </a:stretch>
                        </a:blipFill>
                      </a:tcPr>
                    </a:tc>
                  </a:tr>
                  <a:tr h="994451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4)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12,012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Г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34182" t="-312270" r="-182" b="-201227"/>
                          </a:stretch>
                        </a:blipFill>
                      </a:tcPr>
                    </a:tc>
                  </a:tr>
                  <a:tr h="994451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5)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0,005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Д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34182" t="-412270" r="-182" b="-101227"/>
                          </a:stretch>
                        </a:blipFill>
                      </a:tcPr>
                    </a:tc>
                  </a:tr>
                  <a:tr h="997771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 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 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ru-RU" sz="2800">
                              <a:effectLst/>
                            </a:rPr>
                            <a:t>Е 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34182" t="-509146" r="-182" b="-61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7860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908720"/>
            <a:ext cx="7478216" cy="108012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/>
              <a:t>Найдите среди данных чисел пары равных и назовите их.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99" y="2204864"/>
            <a:ext cx="3346704" cy="352839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sz="4000" b="1" dirty="0" smtClean="0"/>
              <a:t>19,300</a:t>
            </a:r>
          </a:p>
          <a:p>
            <a:pPr marL="45720" indent="0">
              <a:buNone/>
            </a:pPr>
            <a:r>
              <a:rPr lang="ru-RU" sz="4000" b="1" dirty="0" smtClean="0"/>
              <a:t>19,03</a:t>
            </a:r>
          </a:p>
          <a:p>
            <a:pPr marL="45720" indent="0">
              <a:buNone/>
            </a:pPr>
            <a:r>
              <a:rPr lang="ru-RU" sz="4000" b="1" dirty="0" smtClean="0"/>
              <a:t>19,3</a:t>
            </a:r>
          </a:p>
          <a:p>
            <a:pPr marL="45720" indent="0">
              <a:buNone/>
            </a:pPr>
            <a:r>
              <a:rPr lang="ru-RU" sz="4000" b="1" dirty="0" smtClean="0"/>
              <a:t>19,003</a:t>
            </a:r>
            <a:endParaRPr lang="ru-RU" sz="4000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2348880"/>
            <a:ext cx="3346704" cy="3312368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sz="4000" b="1" dirty="0" smtClean="0"/>
              <a:t>8,60</a:t>
            </a:r>
          </a:p>
          <a:p>
            <a:pPr marL="45720" indent="0">
              <a:buNone/>
            </a:pPr>
            <a:r>
              <a:rPr lang="ru-RU" sz="4000" b="1" dirty="0" smtClean="0"/>
              <a:t>8,06</a:t>
            </a:r>
          </a:p>
          <a:p>
            <a:pPr marL="45720" indent="0">
              <a:buNone/>
            </a:pPr>
            <a:r>
              <a:rPr lang="ru-RU" sz="4000" b="1" dirty="0" smtClean="0"/>
              <a:t>8,6000</a:t>
            </a:r>
          </a:p>
          <a:p>
            <a:pPr marL="45720" indent="0">
              <a:buNone/>
            </a:pPr>
            <a:r>
              <a:rPr lang="ru-RU" sz="4000" b="1" dirty="0" smtClean="0"/>
              <a:t>8,006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23630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6512511" cy="864096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Сравните дроби: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699792" y="2132856"/>
            <a:ext cx="4844008" cy="41044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/>
              <a:t>2,57 * 4,62</a:t>
            </a:r>
          </a:p>
          <a:p>
            <a:pPr marL="0" indent="0" algn="ctr">
              <a:buNone/>
            </a:pPr>
            <a:r>
              <a:rPr lang="ru-RU" sz="3200" b="1" dirty="0"/>
              <a:t>1,18 * 1,018</a:t>
            </a:r>
          </a:p>
          <a:p>
            <a:pPr marL="0" indent="0" algn="ctr">
              <a:buNone/>
            </a:pPr>
            <a:r>
              <a:rPr lang="ru-RU" sz="3200" b="1" dirty="0"/>
              <a:t>0,315 * 0,026</a:t>
            </a:r>
          </a:p>
          <a:p>
            <a:pPr marL="0" indent="0" algn="ctr">
              <a:buNone/>
            </a:pPr>
            <a:r>
              <a:rPr lang="ru-RU" sz="3200" b="1" dirty="0"/>
              <a:t>2,3 * 2,333</a:t>
            </a:r>
          </a:p>
          <a:p>
            <a:pPr marL="0" indent="0" algn="ctr">
              <a:buNone/>
            </a:pPr>
            <a:r>
              <a:rPr lang="ru-RU" sz="3200" b="1" dirty="0"/>
              <a:t>30 * 3,09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37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793289" y="692696"/>
            <a:ext cx="6512511" cy="648072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/>
              <a:t>Вычислите: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427984" y="1916832"/>
                <a:ext cx="4248472" cy="3816424"/>
              </a:xfrm>
            </p:spPr>
            <p:txBody>
              <a:bodyPr>
                <a:normAutofit fontScale="92500" lnSpcReduction="20000"/>
              </a:bodyPr>
              <a:lstStyle/>
              <a:p>
                <a:pPr marL="45720" indent="0">
                  <a:buNone/>
                </a:pPr>
                <a:r>
                  <a:rPr lang="ru-RU" sz="3500" b="1" dirty="0" smtClean="0"/>
                  <a:t>23 + 41 =</a:t>
                </a:r>
              </a:p>
              <a:p>
                <a:pPr marL="45720" indent="0">
                  <a:buNone/>
                </a:pPr>
                <a:r>
                  <a:rPr lang="ru-RU" sz="3500" b="1" dirty="0"/>
                  <a:t>258 + 31</a:t>
                </a:r>
              </a:p>
              <a:p>
                <a:pPr marL="45720" indent="0">
                  <a:buNone/>
                </a:pPr>
                <a:r>
                  <a:rPr lang="ru-RU" sz="3500" b="1" dirty="0"/>
                  <a:t>244 + 96 =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5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500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3500" b="1" i="1"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ru-RU" sz="3500" b="1" i="1">
                        <a:latin typeface="Cambria Math"/>
                      </a:rPr>
                      <m:t>+ </m:t>
                    </m:r>
                    <m:f>
                      <m:fPr>
                        <m:ctrlPr>
                          <a:rPr lang="ru-RU" sz="35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500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3500" b="1" i="1">
                            <a:latin typeface="Cambria Math"/>
                          </a:rPr>
                          <m:t>𝟓</m:t>
                        </m:r>
                      </m:den>
                    </m:f>
                    <m:r>
                      <a:rPr lang="ru-RU" sz="3500" b="1" i="1">
                        <a:latin typeface="Cambria Math"/>
                      </a:rPr>
                      <m:t>=</m:t>
                    </m:r>
                  </m:oMath>
                </a14:m>
                <a:endParaRPr lang="ru-RU" sz="3500" b="1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ru-RU" sz="3200" b="1" i="1">
                        <a:latin typeface="Cambria Math"/>
                      </a:rPr>
                      <m:t>𝟓</m:t>
                    </m:r>
                    <m:f>
                      <m:fPr>
                        <m:ctrlPr>
                          <a:rPr lang="ru-RU" sz="32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3200" b="1" i="1"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ru-RU" sz="3200" b="1" i="1">
                        <a:latin typeface="Cambria Math"/>
                      </a:rPr>
                      <m:t> + </m:t>
                    </m:r>
                    <m:r>
                      <a:rPr lang="ru-RU" sz="3200" b="1" i="1">
                        <a:latin typeface="Cambria Math"/>
                      </a:rPr>
                      <m:t>𝟐</m:t>
                    </m:r>
                    <m:f>
                      <m:fPr>
                        <m:ctrlPr>
                          <a:rPr lang="ru-RU" sz="32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3200" b="1" i="1">
                            <a:latin typeface="Cambria Math"/>
                          </a:rPr>
                          <m:t>𝟓</m:t>
                        </m:r>
                      </m:den>
                    </m:f>
                    <m:r>
                      <a:rPr lang="ru-RU" sz="3200" b="1" i="1">
                        <a:latin typeface="Cambria Math"/>
                      </a:rPr>
                      <m:t>=</m:t>
                    </m:r>
                  </m:oMath>
                </a14:m>
                <a:endParaRPr lang="ru-RU" sz="3200" b="1" dirty="0"/>
              </a:p>
              <a:p>
                <a:pPr marL="45720" indent="0">
                  <a:buNone/>
                </a:pPr>
                <a:r>
                  <a:rPr lang="ru-RU" sz="3500" b="1" dirty="0" smtClean="0"/>
                  <a:t>7,66 </a:t>
                </a:r>
                <a:r>
                  <a:rPr lang="ru-RU" sz="3500" b="1" dirty="0"/>
                  <a:t>+ 6, 55 =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427984" y="1916832"/>
                <a:ext cx="4248472" cy="3816424"/>
              </a:xfrm>
              <a:blipFill rotWithShape="1">
                <a:blip r:embed="rId2"/>
                <a:stretch>
                  <a:fillRect l="-2439" t="-4633" b="-41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23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dirty="0" err="1">
                <a:effectLst/>
              </a:rPr>
              <a:t>Дьердь</a:t>
            </a:r>
            <a:r>
              <a:rPr lang="ru-RU" sz="3600" dirty="0">
                <a:effectLst/>
              </a:rPr>
              <a:t>  Пойма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283968" y="692696"/>
            <a:ext cx="4267944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b="1" dirty="0"/>
              <a:t>«Лучший способ изучить что – либо – это открыть самому»</a:t>
            </a:r>
          </a:p>
        </p:txBody>
      </p:sp>
    </p:spTree>
    <p:extLst>
      <p:ext uri="{BB962C8B-B14F-4D97-AF65-F5344CB8AC3E}">
        <p14:creationId xmlns:p14="http://schemas.microsoft.com/office/powerpoint/2010/main" val="39815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endParaRPr lang="ru-RU" sz="3600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45720" indent="0">
              <a:buNone/>
            </a:pPr>
            <a:endParaRPr lang="ru-RU" sz="3600" b="1" dirty="0" smtClean="0"/>
          </a:p>
          <a:p>
            <a:pPr marL="45720" indent="0">
              <a:buNone/>
            </a:pPr>
            <a:endParaRPr lang="ru-RU" sz="3600" b="1" dirty="0"/>
          </a:p>
          <a:p>
            <a:pPr marL="45720" indent="0">
              <a:buNone/>
            </a:pPr>
            <a:r>
              <a:rPr lang="ru-RU" sz="3600" b="1" dirty="0" smtClean="0"/>
              <a:t>4,23  </a:t>
            </a:r>
            <a:r>
              <a:rPr lang="ru-RU" sz="3600" b="1" dirty="0"/>
              <a:t>+ 7,12 =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794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endParaRPr lang="ru-RU" sz="3600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45720" indent="0">
              <a:buNone/>
            </a:pPr>
            <a:endParaRPr lang="ru-RU" sz="4000" b="1" dirty="0" smtClean="0"/>
          </a:p>
          <a:p>
            <a:pPr marL="45720" indent="0">
              <a:buNone/>
            </a:pPr>
            <a:endParaRPr lang="ru-RU" sz="4000" b="1" dirty="0"/>
          </a:p>
          <a:p>
            <a:pPr marL="45720" indent="0">
              <a:buNone/>
            </a:pPr>
            <a:r>
              <a:rPr lang="ru-RU" sz="4000" b="1" dirty="0" smtClean="0"/>
              <a:t>2,3 </a:t>
            </a:r>
            <a:r>
              <a:rPr lang="ru-RU" sz="4000" b="1" dirty="0"/>
              <a:t>+ 6,41 = 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998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endParaRPr lang="ru-RU" sz="3600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45720" indent="0">
              <a:buNone/>
            </a:pPr>
            <a:endParaRPr lang="ru-RU" sz="4000" b="1" dirty="0" smtClean="0"/>
          </a:p>
          <a:p>
            <a:pPr marL="45720" indent="0">
              <a:buNone/>
            </a:pPr>
            <a:r>
              <a:rPr lang="ru-RU" sz="4000" b="1" dirty="0" smtClean="0"/>
              <a:t>3,7 </a:t>
            </a:r>
            <a:r>
              <a:rPr lang="ru-RU" sz="4000" b="1" dirty="0"/>
              <a:t>+ 5,6= 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868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93</TotalTime>
  <Words>265</Words>
  <Application>Microsoft Office PowerPoint</Application>
  <PresentationFormat>Экран (4:3)</PresentationFormat>
  <Paragraphs>103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Найдите среди данных чисел пары равных и назовите их.</vt:lpstr>
      <vt:lpstr> Сравните дроби:</vt:lpstr>
      <vt:lpstr>Вычислите:</vt:lpstr>
      <vt:lpstr>Дьердь  Пойма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12</cp:revision>
  <dcterms:created xsi:type="dcterms:W3CDTF">2018-11-12T15:42:42Z</dcterms:created>
  <dcterms:modified xsi:type="dcterms:W3CDTF">2020-01-20T09:30:44Z</dcterms:modified>
</cp:coreProperties>
</file>