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72816"/>
            <a:ext cx="8229600" cy="2079104"/>
          </a:xfrm>
        </p:spPr>
        <p:txBody>
          <a:bodyPr>
            <a:normAutofit/>
          </a:bodyPr>
          <a:lstStyle/>
          <a:p>
            <a:r>
              <a:rPr lang="ru-RU" dirty="0" smtClean="0"/>
              <a:t>Математическая </a:t>
            </a:r>
            <a:br>
              <a:rPr lang="ru-RU" dirty="0" smtClean="0"/>
            </a:br>
            <a:r>
              <a:rPr lang="ru-RU" dirty="0" smtClean="0"/>
              <a:t>раскраска</a:t>
            </a:r>
            <a:endParaRPr lang="ru-RU" dirty="0"/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10-2=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2483768" y="3645024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9-3=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971600" y="3573016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6-6=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350100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0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4211960" y="3573016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4258816" cy="1143000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Молодец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8244408" y="6021288"/>
            <a:ext cx="648072" cy="648072"/>
            <a:chOff x="4932040" y="5805264"/>
            <a:chExt cx="648072" cy="648072"/>
          </a:xfrm>
        </p:grpSpPr>
        <p:sp>
          <p:nvSpPr>
            <p:cNvPr id="12" name="Управляющая кнопка: настраиваемая 11">
              <a:hlinkClick r:id="" action="ppaction://hlinkshowjump?jump=nextslide" highlightClick="1"/>
            </p:cNvPr>
            <p:cNvSpPr/>
            <p:nvPr/>
          </p:nvSpPr>
          <p:spPr>
            <a:xfrm>
              <a:off x="4932040" y="5805264"/>
              <a:ext cx="648072" cy="648072"/>
            </a:xfrm>
            <a:prstGeom prst="actionButtonBlank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Умножение 12">
              <a:hlinkClick r:id="" action="ppaction://hlinkshowjump?jump=endshow"/>
            </p:cNvPr>
            <p:cNvSpPr/>
            <p:nvPr/>
          </p:nvSpPr>
          <p:spPr>
            <a:xfrm>
              <a:off x="5004048" y="5949280"/>
              <a:ext cx="504056" cy="432048"/>
            </a:xfrm>
            <a:prstGeom prst="mathMultiply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Реши пример.</a:t>
            </a:r>
          </a:p>
          <a:p>
            <a:pPr>
              <a:buNone/>
            </a:pPr>
            <a:r>
              <a:rPr lang="ru-RU" dirty="0" smtClean="0"/>
              <a:t>Если ответ верный, то божья коровка будет становиться цветной.</a:t>
            </a:r>
          </a:p>
          <a:p>
            <a:pPr>
              <a:buNone/>
            </a:pPr>
            <a:r>
              <a:rPr lang="ru-RU" dirty="0" smtClean="0"/>
              <a:t>Если ответ неверный, то он исчезнет и останутся </a:t>
            </a:r>
            <a:r>
              <a:rPr lang="ru-RU" smtClean="0"/>
              <a:t>другие </a:t>
            </a:r>
            <a:r>
              <a:rPr lang="ru-RU" smtClean="0"/>
              <a:t>не выбранные </a:t>
            </a:r>
            <a:r>
              <a:rPr lang="ru-RU" dirty="0" smtClean="0"/>
              <a:t>варианты.</a:t>
            </a:r>
            <a:endParaRPr lang="ru-RU" dirty="0"/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88840"/>
            <a:ext cx="5254352" cy="1470025"/>
          </a:xfrm>
        </p:spPr>
        <p:txBody>
          <a:bodyPr/>
          <a:lstStyle/>
          <a:p>
            <a:r>
              <a:rPr lang="ru-RU" dirty="0" smtClean="0"/>
              <a:t>1+1=</a:t>
            </a:r>
            <a:endParaRPr lang="ru-RU" dirty="0"/>
          </a:p>
        </p:txBody>
      </p:sp>
      <p:pic>
        <p:nvPicPr>
          <p:cNvPr id="2051" name="Picture 3" descr="C:\Users\User\Desktop\повышение квалификации\раскраска\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608" y="2060848"/>
            <a:ext cx="3851392" cy="29750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3568" y="38610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6"/>
          <p:cNvSpPr>
            <a:spLocks noGrp="1"/>
          </p:cNvSpPr>
          <p:nvPr>
            <p:ph type="subTitle" idx="1"/>
          </p:nvPr>
        </p:nvSpPr>
        <p:spPr>
          <a:xfrm>
            <a:off x="4139952" y="38610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6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4"/>
          <p:cNvSpPr/>
          <p:nvPr/>
        </p:nvSpPr>
        <p:spPr>
          <a:xfrm>
            <a:off x="2483768" y="3861048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Управляющая кнопка: настраиваемая 8">
            <a:hlinkClick r:id="" action="ppaction://hlinkshowjump?jump=nextslide" highlightClick="1"/>
          </p:cNvPr>
          <p:cNvSpPr/>
          <p:nvPr/>
        </p:nvSpPr>
        <p:spPr>
          <a:xfrm>
            <a:off x="683568" y="3861048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3-2=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2483768" y="3573016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9-3=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539552" y="3573016"/>
            <a:ext cx="576064" cy="864096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600200"/>
            <a:ext cx="244827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8-4=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539552" y="3501008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7-2=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2483768" y="3645024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8-6=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4067944" y="3573016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9-8=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060848"/>
            <a:ext cx="3779912" cy="302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573016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2483768" y="3573016"/>
            <a:ext cx="576064" cy="93610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89</Words>
  <Application>Microsoft Office PowerPoint</Application>
  <PresentationFormat>Экран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Математическая  раскраска</vt:lpstr>
      <vt:lpstr>Слайд 2</vt:lpstr>
      <vt:lpstr>1+1=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Молодец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12</cp:revision>
  <dcterms:created xsi:type="dcterms:W3CDTF">2019-06-11T07:19:05Z</dcterms:created>
  <dcterms:modified xsi:type="dcterms:W3CDTF">2020-03-16T11:35:29Z</dcterms:modified>
</cp:coreProperties>
</file>